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2"/>
  </p:sldMasterIdLst>
  <p:notesMasterIdLst>
    <p:notesMasterId r:id="rId21"/>
  </p:notesMasterIdLst>
  <p:handoutMasterIdLst>
    <p:handoutMasterId r:id="rId22"/>
  </p:handoutMasterIdLst>
  <p:sldIdLst>
    <p:sldId id="257" r:id="rId3"/>
    <p:sldId id="272" r:id="rId4"/>
    <p:sldId id="258" r:id="rId5"/>
    <p:sldId id="259" r:id="rId6"/>
    <p:sldId id="260" r:id="rId7"/>
    <p:sldId id="261" r:id="rId8"/>
    <p:sldId id="262" r:id="rId9"/>
    <p:sldId id="269" r:id="rId10"/>
    <p:sldId id="270" r:id="rId11"/>
    <p:sldId id="280" r:id="rId12"/>
    <p:sldId id="278" r:id="rId13"/>
    <p:sldId id="271" r:id="rId14"/>
    <p:sldId id="264" r:id="rId15"/>
    <p:sldId id="274" r:id="rId16"/>
    <p:sldId id="275" r:id="rId17"/>
    <p:sldId id="276" r:id="rId18"/>
    <p:sldId id="277" r:id="rId19"/>
    <p:sldId id="273" r:id="rId20"/>
  </p:sldIdLst>
  <p:sldSz cx="12188825" cy="6858000"/>
  <p:notesSz cx="6858000" cy="9144000"/>
  <p:embeddedFontLst>
    <p:embeddedFont>
      <p:font typeface="Cooper Black" panose="0208090404030B020404" pitchFamily="18" charset="0"/>
      <p:regular r:id="rId23"/>
    </p:embeddedFont>
    <p:embeddedFont>
      <p:font typeface="Century" panose="02040604050505020304" pitchFamily="18" charset="0"/>
      <p:regular r:id="rId24"/>
    </p:embeddedFont>
    <p:embeddedFont>
      <p:font typeface="Eras Light ITC" panose="020B0402030504020804" pitchFamily="3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B3C7"/>
    <a:srgbClr val="0E4866"/>
    <a:srgbClr val="FFFFCC"/>
    <a:srgbClr val="D9544A"/>
    <a:srgbClr val="E26C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>
      <p:cViewPr>
        <p:scale>
          <a:sx n="75" d="100"/>
          <a:sy n="75" d="100"/>
        </p:scale>
        <p:origin x="1176" y="1350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2838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482589-CB2F-4003-801D-095B67490E73}" type="datetimeFigureOut">
              <a:rPr lang="en-US"/>
              <a:t>3/16/2014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A4844B-5D5D-4D8E-9E71-6B297DF4019B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89861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7D4DBF-746C-4C25-853D-8A1CBE8404F4}" type="datetimeFigureOut">
              <a:rPr lang="en-US"/>
              <a:t>3/16/2014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E0FDE7-FE71-46E3-9512-437B13AD5F4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6979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4812" y="1524000"/>
            <a:ext cx="8839201" cy="32004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4813" y="4876800"/>
            <a:ext cx="7162799" cy="990600"/>
          </a:xfrm>
        </p:spPr>
        <p:txBody>
          <a:bodyPr lIns="91440">
            <a:normAutofit/>
          </a:bodyPr>
          <a:lstStyle>
            <a:lvl1pPr marL="0" indent="0" algn="l">
              <a:spcBef>
                <a:spcPts val="0"/>
              </a:spcBef>
              <a:buNone/>
              <a:defRPr sz="2000" cap="all" spc="250" baseline="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8870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lternate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393372" y="0"/>
            <a:ext cx="67954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5484812" y="0"/>
            <a:ext cx="6704012" cy="6858000"/>
          </a:xfrm>
          <a:prstGeom prst="rect">
            <a:avLst/>
          </a:prstGeom>
          <a:solidFill>
            <a:schemeClr val="bg2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3" y="685800"/>
            <a:ext cx="4267200" cy="38862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4413" y="685800"/>
            <a:ext cx="5486400" cy="5486400"/>
          </a:xfrm>
          <a:solidFill>
            <a:schemeClr val="tx2">
              <a:lumMod val="10000"/>
            </a:schemeClr>
          </a:solidFill>
          <a:ln w="50800">
            <a:solidFill>
              <a:schemeClr val="tx1"/>
            </a:solidFill>
            <a:miter lim="800000"/>
          </a:ln>
          <a:effectLst>
            <a:outerShdw blurRad="190500" algn="ctr" rotWithShape="0">
              <a:prstClr val="black">
                <a:alpha val="50000"/>
              </a:prst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13" y="4724400"/>
            <a:ext cx="4267200" cy="14478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DC1F7-A9E9-4D8B-8C97-C74523B2CF2A}" type="datetimeFigureOut">
              <a:rPr lang="en-US"/>
              <a:t>3/16/2014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42E4-2CCF-42F6-9D92-ED568035133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953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DC1F7-A9E9-4D8B-8C97-C74523B2CF2A}" type="datetimeFigureOut">
              <a:rPr lang="en-US"/>
              <a:t>3/16/2014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42E4-2CCF-42F6-9D92-ED568035133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89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75812" y="685801"/>
            <a:ext cx="1219201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3813" y="685800"/>
            <a:ext cx="8153399" cy="54864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DC1F7-A9E9-4D8B-8C97-C74523B2CF2A}" type="datetimeFigureOut">
              <a:rPr lang="en-US"/>
              <a:t>3/16/2014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42E4-2CCF-42F6-9D92-ED568035133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720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DC1F7-A9E9-4D8B-8C97-C74523B2CF2A}" type="datetimeFigureOut">
              <a:rPr lang="en-US"/>
              <a:t>3/16/2014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42E4-2CCF-42F6-9D92-ED568035133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008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3429000"/>
            <a:ext cx="9601201" cy="2286000"/>
          </a:xfrm>
        </p:spPr>
        <p:txBody>
          <a:bodyPr anchor="b">
            <a:normAutofit/>
          </a:bodyPr>
          <a:lstStyle>
            <a:lvl1pPr algn="l">
              <a:defRPr sz="48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685800"/>
            <a:ext cx="7543800" cy="1066800"/>
          </a:xfrm>
        </p:spPr>
        <p:txBody>
          <a:bodyPr lIns="91440" anchor="t"/>
          <a:lstStyle>
            <a:lvl1pPr marL="0" indent="0">
              <a:spcBef>
                <a:spcPts val="0"/>
              </a:spcBef>
              <a:buNone/>
              <a:defRPr sz="2000" cap="all" spc="250" baseline="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DC1F7-A9E9-4D8B-8C97-C74523B2CF2A}" type="datetimeFigureOut">
              <a:rPr lang="en-US"/>
              <a:t>3/16/2014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42E4-2CCF-42F6-9D92-ED568035133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788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3813" y="1828800"/>
            <a:ext cx="4648199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2" y="1828801"/>
            <a:ext cx="4648202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DC1F7-A9E9-4D8B-8C97-C74523B2CF2A}" type="datetimeFigureOut">
              <a:rPr lang="en-US"/>
              <a:t>3/16/2014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42E4-2CCF-42F6-9D92-ED568035133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387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1676400"/>
            <a:ext cx="4646376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3813" y="2438400"/>
            <a:ext cx="4648199" cy="3733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6812" y="1676400"/>
            <a:ext cx="4648201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6812" y="2438400"/>
            <a:ext cx="4648201" cy="3733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DC1F7-A9E9-4D8B-8C97-C74523B2CF2A}" type="datetimeFigureOut">
              <a:rPr lang="en-US"/>
              <a:t>3/16/2014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42E4-2CCF-42F6-9D92-ED568035133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569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DC1F7-A9E9-4D8B-8C97-C74523B2CF2A}" type="datetimeFigureOut">
              <a:rPr lang="en-US"/>
              <a:t>3/16/2014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42E4-2CCF-42F6-9D92-ED568035133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131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DC1F7-A9E9-4D8B-8C97-C74523B2CF2A}" type="datetimeFigureOut">
              <a:rPr lang="en-US"/>
              <a:t>3/16/2014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42E4-2CCF-42F6-9D92-ED568035133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663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08012" y="0"/>
            <a:ext cx="4883563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699452" y="0"/>
            <a:ext cx="4700684" cy="6858000"/>
          </a:xfrm>
          <a:prstGeom prst="rect">
            <a:avLst/>
          </a:prstGeom>
          <a:solidFill>
            <a:schemeClr val="bg2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685800"/>
            <a:ext cx="3581400" cy="38862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3" y="685800"/>
            <a:ext cx="5484970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3" y="4724400"/>
            <a:ext cx="3581400" cy="1401764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DC1F7-A9E9-4D8B-8C97-C74523B2CF2A}" type="datetimeFigureOut">
              <a:rPr lang="en-US"/>
              <a:t>3/16/2014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42E4-2CCF-42F6-9D92-ED568035133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957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08012" y="0"/>
            <a:ext cx="4883563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13" name="Rectangle 12"/>
          <p:cNvSpPr/>
          <p:nvPr/>
        </p:nvSpPr>
        <p:spPr>
          <a:xfrm>
            <a:off x="699452" y="0"/>
            <a:ext cx="4700684" cy="6858000"/>
          </a:xfrm>
          <a:prstGeom prst="rect">
            <a:avLst/>
          </a:prstGeom>
          <a:solidFill>
            <a:schemeClr val="bg2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685800"/>
            <a:ext cx="3581400" cy="38862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4413" y="685800"/>
            <a:ext cx="5486400" cy="5486400"/>
          </a:xfrm>
          <a:solidFill>
            <a:schemeClr val="tx2">
              <a:lumMod val="10000"/>
            </a:schemeClr>
          </a:solidFill>
          <a:ln w="50800">
            <a:solidFill>
              <a:schemeClr val="tx1"/>
            </a:solidFill>
            <a:miter lim="800000"/>
          </a:ln>
          <a:effectLst>
            <a:outerShdw blurRad="190500" algn="ctr" rotWithShape="0">
              <a:prstClr val="black">
                <a:alpha val="50000"/>
              </a:prst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3" y="4724400"/>
            <a:ext cx="3581400" cy="1401764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DC1F7-A9E9-4D8B-8C97-C74523B2CF2A}" type="datetimeFigureOut">
              <a:rPr lang="en-US"/>
              <a:t>3/16/2014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42E4-2CCF-42F6-9D92-ED568035133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193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3812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4" y="1828800"/>
            <a:ext cx="96012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99412" y="6400801"/>
            <a:ext cx="13200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1DC1F7-A9E9-4D8B-8C97-C74523B2CF2A}" type="datetimeFigureOut">
              <a:rPr lang="en-US"/>
              <a:pPr/>
              <a:t>3/16/2014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38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75812" y="6400801"/>
            <a:ext cx="12192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9542E4-2CCF-42F6-9D92-ED568035133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82099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2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800"/>
        </a:spcBef>
        <a:buFont typeface="Century" pitchFamily="18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25880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91640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indent="-228600" algn="l" defTabSz="914400" rtl="0" eaLnBrk="1" latinLnBrk="0" hangingPunct="1">
        <a:spcBef>
          <a:spcPts val="6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23160" indent="-228600" algn="l" defTabSz="914400" rtl="0" eaLnBrk="1" latinLnBrk="0" hangingPunct="1"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28600" algn="l" defTabSz="914400" rtl="0" eaLnBrk="1" latinLnBrk="0" hangingPunct="1">
        <a:spcBef>
          <a:spcPts val="6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54680" indent="-228600" algn="l" defTabSz="914400" rtl="0" eaLnBrk="1" latinLnBrk="0" hangingPunct="1"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b="70714"/>
          <a:stretch/>
        </p:blipFill>
        <p:spPr>
          <a:xfrm flipV="1">
            <a:off x="-1588" y="0"/>
            <a:ext cx="12188825" cy="76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62000"/>
            <a:ext cx="12188825" cy="609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4288" y="-152400"/>
            <a:ext cx="12114212" cy="5422900"/>
          </a:xfrm>
        </p:spPr>
        <p:txBody>
          <a:bodyPr anchor="t"/>
          <a:lstStyle/>
          <a:p>
            <a:pPr algn="ctr">
              <a:lnSpc>
                <a:spcPct val="100000"/>
              </a:lnSpc>
            </a:pPr>
            <a:r>
              <a:rPr lang="en-US" sz="92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Declaration Prayers:</a:t>
            </a:r>
            <a:r>
              <a:rPr lang="en-US" sz="88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/>
            </a:r>
            <a:br>
              <a:rPr lang="en-US" sz="88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en-US" sz="88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Proclaiming God’s Will</a:t>
            </a:r>
            <a:endParaRPr lang="en-US" sz="44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7" name="Echad_Backgr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22292" y="54546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08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9" y="1809750"/>
            <a:ext cx="12190413" cy="5048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-1" b="93359"/>
          <a:stretch/>
        </p:blipFill>
        <p:spPr>
          <a:xfrm flipV="1">
            <a:off x="-1588" y="0"/>
            <a:ext cx="12190412" cy="1828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00" b="81333" l="15778" r="79778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19429" t="7645" r="21415" b="22910"/>
          <a:stretch/>
        </p:blipFill>
        <p:spPr>
          <a:xfrm>
            <a:off x="-14796" y="3200400"/>
            <a:ext cx="3289808" cy="3686127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8913812" y="4724400"/>
            <a:ext cx="3124200" cy="1981200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725" y1="72497" x2="53978" y2="80088"/>
                        <a14:foregroundMark x1="93926" y1="60176" x2="97006" y2="51925"/>
                        <a14:backgroundMark x1="11206" y1="93399" x2="15483" y2="894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36522" y="3638550"/>
            <a:ext cx="4152302" cy="3871912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41662" y="152400"/>
            <a:ext cx="12114212" cy="6934200"/>
          </a:xfrm>
        </p:spPr>
        <p:txBody>
          <a:bodyPr anchor="t"/>
          <a:lstStyle/>
          <a:p>
            <a:pPr algn="ctr">
              <a:lnSpc>
                <a:spcPts val="9100"/>
              </a:lnSpc>
            </a:pPr>
            <a:r>
              <a:rPr lang="en-US" sz="10900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I </a:t>
            </a:r>
            <a:r>
              <a:rPr lang="en-US" sz="10900" dirty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declare you shall </a:t>
            </a:r>
            <a:r>
              <a:rPr lang="en-US" sz="10900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Avoid</a:t>
            </a:r>
            <a:r>
              <a:rPr lang="en-US" sz="9600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</a:t>
            </a:r>
            <a:r>
              <a:rPr lang="en-US" sz="10900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all</a:t>
            </a:r>
            <a:r>
              <a:rPr lang="en-US" sz="9600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</a:t>
            </a:r>
            <a:r>
              <a:rPr lang="en-US" sz="10300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the</a:t>
            </a:r>
            <a:r>
              <a:rPr lang="en-US" sz="9600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</a:t>
            </a:r>
            <a:r>
              <a:rPr lang="en-US" sz="10900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Traps of the    devil</a:t>
            </a:r>
            <a:endParaRPr lang="en-US" sz="13000" dirty="0">
              <a:solidFill>
                <a:schemeClr val="accent1">
                  <a:lumMod val="5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7640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1800" l="0" r="100000"/>
                    </a14:imgEffect>
                  </a14:imgLayer>
                </a14:imgProps>
              </a:ext>
            </a:extLst>
          </a:blip>
          <a:srcRect b="24800"/>
          <a:stretch/>
        </p:blipFill>
        <p:spPr>
          <a:xfrm flipH="1">
            <a:off x="3815170" y="2514600"/>
            <a:ext cx="8832442" cy="43434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41662" y="76200"/>
            <a:ext cx="12114212" cy="5791200"/>
          </a:xfrm>
        </p:spPr>
        <p:txBody>
          <a:bodyPr anchor="t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lnSpc>
                <a:spcPts val="6700"/>
              </a:lnSpc>
            </a:pPr>
            <a:r>
              <a:rPr lang="en-US" sz="7000" b="1" dirty="0" smtClean="0">
                <a:ln/>
                <a:solidFill>
                  <a:srgbClr val="C00000"/>
                </a:solidFill>
              </a:rPr>
              <a:t> I </a:t>
            </a:r>
            <a:r>
              <a:rPr lang="en-US" sz="7000" b="1" dirty="0">
                <a:ln/>
                <a:solidFill>
                  <a:srgbClr val="C00000"/>
                </a:solidFill>
              </a:rPr>
              <a:t>declare you shall </a:t>
            </a:r>
            <a:r>
              <a:rPr lang="en-US" sz="7000" b="1" dirty="0" smtClean="0">
                <a:ln/>
                <a:solidFill>
                  <a:srgbClr val="C00000"/>
                </a:solidFill>
              </a:rPr>
              <a:t>have the </a:t>
            </a:r>
            <a:r>
              <a:rPr lang="en-US" sz="7200" b="1" dirty="0" smtClean="0">
                <a:ln/>
                <a:solidFill>
                  <a:srgbClr val="C00000"/>
                </a:solidFill>
              </a:rPr>
              <a:t>Fruit of the Spirit. You shall</a:t>
            </a:r>
            <a:r>
              <a:rPr lang="en-US" sz="7200" b="1" dirty="0">
                <a:ln/>
                <a:solidFill>
                  <a:srgbClr val="C00000"/>
                </a:solidFill>
              </a:rPr>
              <a:t/>
            </a:r>
            <a:br>
              <a:rPr lang="en-US" sz="7200" b="1" dirty="0">
                <a:ln/>
                <a:solidFill>
                  <a:srgbClr val="C00000"/>
                </a:solidFill>
              </a:rPr>
            </a:br>
            <a:r>
              <a:rPr lang="en-US" sz="7200" b="1" dirty="0" smtClean="0">
                <a:ln/>
                <a:solidFill>
                  <a:srgbClr val="C00000"/>
                </a:solidFill>
              </a:rPr>
              <a:t>have   Love</a:t>
            </a:r>
            <a:r>
              <a:rPr lang="en-US" sz="7200" b="1" dirty="0">
                <a:ln/>
                <a:solidFill>
                  <a:srgbClr val="C00000"/>
                </a:solidFill>
              </a:rPr>
              <a:t>, </a:t>
            </a:r>
            <a:r>
              <a:rPr lang="en-US" sz="7200" b="1" dirty="0" smtClean="0">
                <a:ln/>
                <a:solidFill>
                  <a:srgbClr val="C00000"/>
                </a:solidFill>
              </a:rPr>
              <a:t>  Joy</a:t>
            </a:r>
            <a:r>
              <a:rPr lang="en-US" sz="7200" b="1" dirty="0">
                <a:ln/>
                <a:solidFill>
                  <a:srgbClr val="C00000"/>
                </a:solidFill>
              </a:rPr>
              <a:t>, </a:t>
            </a:r>
            <a:r>
              <a:rPr lang="en-US" sz="7200" b="1" dirty="0" smtClean="0">
                <a:ln/>
                <a:solidFill>
                  <a:srgbClr val="C00000"/>
                </a:solidFill>
              </a:rPr>
              <a:t>  Peace</a:t>
            </a:r>
            <a:r>
              <a:rPr lang="en-US" sz="6600" b="1" dirty="0">
                <a:ln/>
                <a:solidFill>
                  <a:srgbClr val="C00000"/>
                </a:solidFill>
              </a:rPr>
              <a:t>, </a:t>
            </a:r>
            <a:r>
              <a:rPr lang="en-US" sz="6600" b="1" dirty="0" smtClean="0">
                <a:ln/>
                <a:solidFill>
                  <a:srgbClr val="C00000"/>
                </a:solidFill>
              </a:rPr>
              <a:t>Patience, Kindness</a:t>
            </a:r>
            <a:r>
              <a:rPr lang="en-US" sz="6600" b="1" dirty="0">
                <a:ln/>
                <a:solidFill>
                  <a:srgbClr val="C00000"/>
                </a:solidFill>
              </a:rPr>
              <a:t>, </a:t>
            </a:r>
            <a:r>
              <a:rPr lang="en-US" sz="6600" b="1" dirty="0" smtClean="0">
                <a:ln/>
                <a:solidFill>
                  <a:srgbClr val="C00000"/>
                </a:solidFill>
              </a:rPr>
              <a:t>Goodness</a:t>
            </a:r>
            <a:r>
              <a:rPr lang="en-US" sz="6600" b="1" dirty="0">
                <a:ln/>
                <a:solidFill>
                  <a:srgbClr val="C00000"/>
                </a:solidFill>
              </a:rPr>
              <a:t>, </a:t>
            </a:r>
            <a:r>
              <a:rPr lang="en-US" sz="7200" b="1" dirty="0" smtClean="0">
                <a:ln/>
                <a:solidFill>
                  <a:srgbClr val="C00000"/>
                </a:solidFill>
              </a:rPr>
              <a:t>Faithfulness</a:t>
            </a:r>
            <a:r>
              <a:rPr lang="en-US" sz="7200" b="1" dirty="0">
                <a:ln/>
                <a:solidFill>
                  <a:srgbClr val="C00000"/>
                </a:solidFill>
              </a:rPr>
              <a:t>, </a:t>
            </a:r>
            <a:r>
              <a:rPr lang="en-US" sz="6600" b="1" dirty="0" smtClean="0">
                <a:ln/>
                <a:solidFill>
                  <a:srgbClr val="C00000"/>
                </a:solidFill>
              </a:rPr>
              <a:t/>
            </a:r>
            <a:br>
              <a:rPr lang="en-US" sz="6600" b="1" dirty="0" smtClean="0">
                <a:ln/>
                <a:solidFill>
                  <a:srgbClr val="C00000"/>
                </a:solidFill>
              </a:rPr>
            </a:br>
            <a:r>
              <a:rPr lang="en-US" sz="6600" b="1" dirty="0" smtClean="0">
                <a:ln/>
                <a:solidFill>
                  <a:srgbClr val="C00000"/>
                </a:solidFill>
              </a:rPr>
              <a:t>Gentleness</a:t>
            </a:r>
            <a:br>
              <a:rPr lang="en-US" sz="6600" b="1" dirty="0" smtClean="0">
                <a:ln/>
                <a:solidFill>
                  <a:srgbClr val="C00000"/>
                </a:solidFill>
              </a:rPr>
            </a:br>
            <a:r>
              <a:rPr lang="en-US" b="1" dirty="0" smtClean="0">
                <a:ln/>
                <a:solidFill>
                  <a:srgbClr val="C00000"/>
                </a:solidFill>
              </a:rPr>
              <a:t>&amp;</a:t>
            </a:r>
            <a:r>
              <a:rPr lang="en-US" sz="6600" b="1" dirty="0" smtClean="0">
                <a:ln/>
                <a:solidFill>
                  <a:srgbClr val="C00000"/>
                </a:solidFill>
              </a:rPr>
              <a:t> Self</a:t>
            </a:r>
            <a:br>
              <a:rPr lang="en-US" sz="6600" b="1" dirty="0" smtClean="0">
                <a:ln/>
                <a:solidFill>
                  <a:srgbClr val="C00000"/>
                </a:solidFill>
              </a:rPr>
            </a:br>
            <a:r>
              <a:rPr lang="en-US" sz="6600" b="1" dirty="0" smtClean="0">
                <a:ln/>
                <a:solidFill>
                  <a:srgbClr val="C00000"/>
                </a:solidFill>
              </a:rPr>
              <a:t>  -Control</a:t>
            </a:r>
            <a:endParaRPr lang="en-US" sz="7200" b="1" dirty="0">
              <a:ln/>
              <a:solidFill>
                <a:srgbClr val="C00000"/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302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62" y="76200"/>
            <a:ext cx="12114212" cy="5791200"/>
          </a:xfrm>
        </p:spPr>
        <p:txBody>
          <a:bodyPr anchor="t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lnSpc>
                <a:spcPts val="9300"/>
              </a:lnSpc>
            </a:pPr>
            <a:r>
              <a:rPr lang="en-US" sz="9600" b="1" dirty="0" smtClean="0">
                <a:ln/>
                <a:solidFill>
                  <a:srgbClr val="C00000"/>
                </a:solidFill>
              </a:rPr>
              <a:t>I </a:t>
            </a:r>
            <a:r>
              <a:rPr lang="en-US" sz="9600" b="1" dirty="0">
                <a:ln/>
                <a:solidFill>
                  <a:srgbClr val="C00000"/>
                </a:solidFill>
              </a:rPr>
              <a:t>declare you shall </a:t>
            </a:r>
            <a:r>
              <a:rPr lang="en-US" sz="9600" b="1" dirty="0" smtClean="0">
                <a:ln/>
                <a:solidFill>
                  <a:srgbClr val="C00000"/>
                </a:solidFill>
              </a:rPr>
              <a:t>lead many people</a:t>
            </a:r>
            <a:br>
              <a:rPr lang="en-US" sz="9600" b="1" dirty="0" smtClean="0">
                <a:ln/>
                <a:solidFill>
                  <a:srgbClr val="C00000"/>
                </a:solidFill>
              </a:rPr>
            </a:br>
            <a:r>
              <a:rPr lang="en-US" sz="9600" b="1" dirty="0" smtClean="0">
                <a:ln/>
                <a:solidFill>
                  <a:srgbClr val="C00000"/>
                </a:solidFill>
              </a:rPr>
              <a:t> to </a:t>
            </a:r>
            <a:r>
              <a:rPr lang="en-US" sz="9600" b="1" dirty="0" smtClean="0">
                <a:ln/>
                <a:solidFill>
                  <a:srgbClr val="C00000"/>
                </a:solidFill>
                <a:latin typeface="Cooper Black" panose="0208090404030B020404" pitchFamily="18" charset="0"/>
              </a:rPr>
              <a:t>Jesus Christ</a:t>
            </a:r>
            <a:endParaRPr lang="en-US" sz="11500" b="1" dirty="0">
              <a:ln/>
              <a:solidFill>
                <a:srgbClr val="C00000"/>
              </a:solidFill>
              <a:latin typeface="Cooper Black" panose="0208090404030B0204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0397379" y="5338665"/>
            <a:ext cx="1841164" cy="1576387"/>
            <a:chOff x="6170612" y="990600"/>
            <a:chExt cx="1841164" cy="157638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2992" l="0" r="9723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70612" y="990600"/>
              <a:ext cx="1841164" cy="1576387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6244314" y="1193529"/>
              <a:ext cx="1582484" cy="9541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 smtClean="0">
                  <a:ln w="0"/>
                  <a:solidFill>
                    <a:schemeClr val="accent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 Jesus</a:t>
              </a:r>
            </a:p>
            <a:p>
              <a:pPr algn="ctr"/>
              <a:r>
                <a:rPr lang="en-US" sz="2800" dirty="0" smtClean="0">
                  <a:ln w="0"/>
                  <a:solidFill>
                    <a:schemeClr val="accent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Name</a:t>
              </a:r>
              <a:endParaRPr lang="en-US" sz="2800" b="0" cap="none" spc="0" dirty="0">
                <a:ln w="0"/>
                <a:solidFill>
                  <a:schemeClr val="accent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555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6234" b="17757"/>
          <a:stretch/>
        </p:blipFill>
        <p:spPr>
          <a:xfrm>
            <a:off x="-1" y="1752599"/>
            <a:ext cx="12188825" cy="51380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6234" b="89952"/>
          <a:stretch/>
        </p:blipFill>
        <p:spPr>
          <a:xfrm flipV="1">
            <a:off x="-1588" y="1"/>
            <a:ext cx="12188825" cy="1752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342812" cy="7086600"/>
          </a:xfrm>
        </p:spPr>
        <p:txBody>
          <a:bodyPr anchor="t"/>
          <a:lstStyle/>
          <a:p>
            <a:pPr>
              <a:lnSpc>
                <a:spcPts val="9900"/>
              </a:lnSpc>
            </a:pPr>
            <a:r>
              <a:rPr lang="en-US" sz="10000" dirty="0" smtClean="0">
                <a:solidFill>
                  <a:srgbClr val="FFFF00"/>
                </a:solidFill>
                <a:effectLst>
                  <a:glow rad="101600">
                    <a:srgbClr val="E26C02">
                      <a:alpha val="60000"/>
                    </a:srgbClr>
                  </a:glow>
                </a:effectLst>
              </a:rPr>
              <a:t>       May </a:t>
            </a:r>
            <a:r>
              <a:rPr lang="en-US" sz="10000" dirty="0">
                <a:solidFill>
                  <a:srgbClr val="FFFF00"/>
                </a:solidFill>
                <a:effectLst>
                  <a:glow rad="101600">
                    <a:srgbClr val="E26C02">
                      <a:alpha val="60000"/>
                    </a:srgbClr>
                  </a:glow>
                </a:effectLst>
              </a:rPr>
              <a:t>you </a:t>
            </a:r>
            <a:r>
              <a:rPr lang="en-US" sz="10000" dirty="0" smtClean="0">
                <a:solidFill>
                  <a:srgbClr val="FFFF00"/>
                </a:solidFill>
                <a:effectLst>
                  <a:glow rad="101600">
                    <a:srgbClr val="E26C02">
                      <a:alpha val="60000"/>
                    </a:srgbClr>
                  </a:glow>
                </a:effectLst>
              </a:rPr>
              <a:t>be</a:t>
            </a:r>
            <a:br>
              <a:rPr lang="en-US" sz="10000" dirty="0" smtClean="0">
                <a:solidFill>
                  <a:srgbClr val="FFFF00"/>
                </a:solidFill>
                <a:effectLst>
                  <a:glow rad="101600">
                    <a:srgbClr val="E26C02">
                      <a:alpha val="60000"/>
                    </a:srgbClr>
                  </a:glow>
                </a:effectLst>
              </a:rPr>
            </a:br>
            <a:r>
              <a:rPr lang="en-US" sz="10000" dirty="0" smtClean="0">
                <a:solidFill>
                  <a:srgbClr val="FFFF00"/>
                </a:solidFill>
                <a:effectLst>
                  <a:glow rad="101600">
                    <a:srgbClr val="E26C02">
                      <a:alpha val="60000"/>
                    </a:srgbClr>
                  </a:glow>
                </a:effectLst>
              </a:rPr>
              <a:t>           Fruitful &amp; </a:t>
            </a:r>
            <a:br>
              <a:rPr lang="en-US" sz="10000" dirty="0" smtClean="0">
                <a:solidFill>
                  <a:srgbClr val="FFFF00"/>
                </a:solidFill>
                <a:effectLst>
                  <a:glow rad="101600">
                    <a:srgbClr val="E26C02">
                      <a:alpha val="60000"/>
                    </a:srgbClr>
                  </a:glow>
                </a:effectLst>
              </a:rPr>
            </a:br>
            <a:r>
              <a:rPr lang="en-US" sz="10000" dirty="0" smtClean="0">
                <a:solidFill>
                  <a:srgbClr val="FFFF00"/>
                </a:solidFill>
                <a:effectLst>
                  <a:glow rad="101600">
                    <a:srgbClr val="E26C02">
                      <a:alpha val="60000"/>
                    </a:srgbClr>
                  </a:glow>
                </a:effectLst>
              </a:rPr>
              <a:t>                Successful.  </a:t>
            </a:r>
            <a:endParaRPr lang="en-US" sz="10000" dirty="0">
              <a:solidFill>
                <a:srgbClr val="FFFF00"/>
              </a:solidFill>
              <a:effectLst>
                <a:glow rad="101600">
                  <a:srgbClr val="E26C02">
                    <a:alpha val="60000"/>
                  </a:srgb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825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04800"/>
            <a:ext cx="12342812" cy="6781800"/>
          </a:xfrm>
        </p:spPr>
        <p:txBody>
          <a:bodyPr anchor="t"/>
          <a:lstStyle/>
          <a:p>
            <a:pPr algn="ctr">
              <a:lnSpc>
                <a:spcPts val="12400"/>
              </a:lnSpc>
            </a:pPr>
            <a:r>
              <a:rPr lang="en-US" sz="13800" dirty="0" smtClean="0">
                <a:solidFill>
                  <a:srgbClr val="FFFF00"/>
                </a:solidFill>
                <a:effectLst>
                  <a:glow rad="101600">
                    <a:srgbClr val="E26C02">
                      <a:alpha val="60000"/>
                    </a:srgbClr>
                  </a:glow>
                </a:effectLst>
              </a:rPr>
              <a:t>The Lord Bless you</a:t>
            </a:r>
            <a:br>
              <a:rPr lang="en-US" sz="13800" dirty="0" smtClean="0">
                <a:solidFill>
                  <a:srgbClr val="FFFF00"/>
                </a:solidFill>
                <a:effectLst>
                  <a:glow rad="101600">
                    <a:srgbClr val="E26C02">
                      <a:alpha val="60000"/>
                    </a:srgbClr>
                  </a:glow>
                </a:effectLst>
              </a:rPr>
            </a:br>
            <a:r>
              <a:rPr lang="en-US" sz="9600" dirty="0" smtClean="0">
                <a:solidFill>
                  <a:srgbClr val="FFFF00"/>
                </a:solidFill>
                <a:effectLst>
                  <a:glow rad="101600">
                    <a:srgbClr val="E26C02">
                      <a:alpha val="60000"/>
                    </a:srgbClr>
                  </a:glow>
                </a:effectLst>
              </a:rPr>
              <a:t>&amp; </a:t>
            </a:r>
            <a:r>
              <a:rPr lang="en-US" sz="13800" dirty="0" smtClean="0">
                <a:solidFill>
                  <a:srgbClr val="FFFF00"/>
                </a:solidFill>
                <a:effectLst>
                  <a:glow rad="101600">
                    <a:srgbClr val="E26C02">
                      <a:alpha val="60000"/>
                    </a:srgbClr>
                  </a:glow>
                </a:effectLst>
              </a:rPr>
              <a:t>Keep you</a:t>
            </a:r>
            <a:endParaRPr lang="en-US" sz="11500" dirty="0">
              <a:solidFill>
                <a:srgbClr val="FFFF00"/>
              </a:solidFill>
              <a:effectLst>
                <a:glow rad="101600">
                  <a:srgbClr val="E26C02">
                    <a:alpha val="60000"/>
                  </a:srgbClr>
                </a:glo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32212" y="6055320"/>
            <a:ext cx="42707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alpha val="60000"/>
                    </a:schemeClr>
                  </a:glow>
                  <a:reflection blurRad="6350" stA="53000" endA="300" endPos="35500" dir="5400000" sy="-90000" algn="bl" rotWithShape="0"/>
                </a:effectLst>
                <a:latin typeface="Eras Light ITC" panose="020B0402030504020804" pitchFamily="34" charset="0"/>
              </a:rPr>
              <a:t>Numbers 6:24-27</a:t>
            </a:r>
            <a:endParaRPr lang="en-US" sz="44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glow rad="101600">
                  <a:schemeClr val="bg1">
                    <a:alpha val="60000"/>
                  </a:schemeClr>
                </a:glow>
                <a:reflection blurRad="6350" stA="53000" endA="300" endPos="35500" dir="5400000" sy="-90000" algn="bl" rotWithShape="0"/>
              </a:effectLst>
              <a:latin typeface="Eras Light ITC" panose="020B0402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33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gbcdecatur.org/files/GraceToGlor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1" r="1112" b="23333"/>
          <a:stretch/>
        </p:blipFill>
        <p:spPr bwMode="auto">
          <a:xfrm flipH="1">
            <a:off x="-1588" y="0"/>
            <a:ext cx="121888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812" y="152400"/>
            <a:ext cx="12190412" cy="6872288"/>
          </a:xfrm>
        </p:spPr>
        <p:txBody>
          <a:bodyPr anchor="t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lnSpc>
                <a:spcPts val="10300"/>
              </a:lnSpc>
            </a:pPr>
            <a:r>
              <a:rPr lang="en-US" sz="9600" b="1" dirty="0" smtClean="0">
                <a:ln/>
                <a:solidFill>
                  <a:schemeClr val="accent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The Lord make</a:t>
            </a:r>
            <a:br>
              <a:rPr lang="en-US" sz="9600" b="1" dirty="0" smtClean="0">
                <a:ln/>
                <a:solidFill>
                  <a:schemeClr val="accent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</a:br>
            <a:r>
              <a:rPr lang="en-US" sz="9600" b="1" dirty="0" smtClean="0">
                <a:ln/>
                <a:solidFill>
                  <a:schemeClr val="accent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His face shine</a:t>
            </a:r>
            <a:br>
              <a:rPr lang="en-US" sz="9600" b="1" dirty="0" smtClean="0">
                <a:ln/>
                <a:solidFill>
                  <a:schemeClr val="accent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</a:br>
            <a:r>
              <a:rPr lang="en-US" sz="9600" b="1" dirty="0" smtClean="0">
                <a:ln/>
                <a:solidFill>
                  <a:schemeClr val="accent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on you, and</a:t>
            </a:r>
            <a:br>
              <a:rPr lang="en-US" sz="9600" b="1" dirty="0" smtClean="0">
                <a:ln/>
                <a:solidFill>
                  <a:schemeClr val="accent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</a:br>
            <a:r>
              <a:rPr lang="en-US" sz="9600" b="1" dirty="0" smtClean="0">
                <a:ln/>
                <a:solidFill>
                  <a:schemeClr val="accent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be gracious</a:t>
            </a:r>
            <a:br>
              <a:rPr lang="en-US" sz="9600" b="1" dirty="0" smtClean="0">
                <a:ln/>
                <a:solidFill>
                  <a:schemeClr val="accent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</a:br>
            <a:r>
              <a:rPr lang="en-US" sz="9600" b="1" dirty="0" smtClean="0">
                <a:ln/>
                <a:solidFill>
                  <a:schemeClr val="accent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to you.</a:t>
            </a:r>
            <a:endParaRPr lang="en-US" sz="8800" b="1" dirty="0">
              <a:ln/>
              <a:solidFill>
                <a:schemeClr val="accent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052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12381"/>
          <a:stretch/>
        </p:blipFill>
        <p:spPr>
          <a:xfrm>
            <a:off x="1" y="0"/>
            <a:ext cx="1218882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276600"/>
            <a:ext cx="12342812" cy="3810000"/>
          </a:xfrm>
        </p:spPr>
        <p:txBody>
          <a:bodyPr anchor="t">
            <a:scene3d>
              <a:camera prst="orthographicFront"/>
              <a:lightRig rig="threePt" dir="t"/>
            </a:scene3d>
            <a:sp3d extrusionH="57150">
              <a:bevelT w="38100" h="38100"/>
              <a:bevelB w="38100" h="38100" prst="relaxedInset"/>
            </a:sp3d>
          </a:bodyPr>
          <a:lstStyle/>
          <a:p>
            <a:pPr algn="ctr">
              <a:lnSpc>
                <a:spcPts val="8400"/>
              </a:lnSpc>
            </a:pPr>
            <a:r>
              <a:rPr lang="en-US" sz="9600" dirty="0" smtClean="0">
                <a:solidFill>
                  <a:srgbClr val="FFFFCC"/>
                </a:solidFill>
                <a:effectLst>
                  <a:glow rad="139700">
                    <a:schemeClr val="bg1">
                      <a:alpha val="60000"/>
                    </a:schemeClr>
                  </a:glow>
                </a:effectLst>
              </a:rPr>
              <a:t>The Lord turn</a:t>
            </a:r>
            <a:r>
              <a:rPr lang="en-US" sz="8800" dirty="0" smtClean="0">
                <a:solidFill>
                  <a:srgbClr val="FFFFCC"/>
                </a:solidFill>
                <a:effectLst>
                  <a:glow rad="139700">
                    <a:schemeClr val="bg1">
                      <a:alpha val="60000"/>
                    </a:schemeClr>
                  </a:glow>
                </a:effectLst>
              </a:rPr>
              <a:t/>
            </a:r>
            <a:br>
              <a:rPr lang="en-US" sz="8800" dirty="0" smtClean="0">
                <a:solidFill>
                  <a:srgbClr val="FFFFCC"/>
                </a:solidFill>
                <a:effectLst>
                  <a:glow rad="139700">
                    <a:schemeClr val="bg1">
                      <a:alpha val="60000"/>
                    </a:schemeClr>
                  </a:glow>
                </a:effectLst>
              </a:rPr>
            </a:br>
            <a:r>
              <a:rPr lang="en-US" sz="9600" dirty="0" smtClean="0">
                <a:solidFill>
                  <a:srgbClr val="FFFFCC"/>
                </a:solidFill>
                <a:effectLst>
                  <a:glow rad="139700">
                    <a:schemeClr val="bg1">
                      <a:alpha val="60000"/>
                    </a:schemeClr>
                  </a:glow>
                </a:effectLst>
              </a:rPr>
              <a:t>His face toward you,</a:t>
            </a:r>
            <a:br>
              <a:rPr lang="en-US" sz="9600" dirty="0" smtClean="0">
                <a:solidFill>
                  <a:srgbClr val="FFFFCC"/>
                </a:solidFill>
                <a:effectLst>
                  <a:glow rad="139700">
                    <a:schemeClr val="bg1">
                      <a:alpha val="60000"/>
                    </a:schemeClr>
                  </a:glow>
                </a:effectLst>
              </a:rPr>
            </a:br>
            <a:r>
              <a:rPr lang="en-US" sz="9600" dirty="0" smtClean="0">
                <a:solidFill>
                  <a:srgbClr val="FFFFCC"/>
                </a:solidFill>
                <a:effectLst>
                  <a:glow rad="139700">
                    <a:schemeClr val="bg1">
                      <a:alpha val="60000"/>
                    </a:schemeClr>
                  </a:glow>
                </a:effectLst>
              </a:rPr>
              <a:t>and give you peace.</a:t>
            </a:r>
            <a:endParaRPr lang="en-US" sz="8800" dirty="0">
              <a:solidFill>
                <a:srgbClr val="FFFFCC"/>
              </a:solidFill>
              <a:effectLst>
                <a:glow rad="139700">
                  <a:schemeClr val="bg1"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469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9015" r="36666"/>
          <a:stretch/>
        </p:blipFill>
        <p:spPr>
          <a:xfrm>
            <a:off x="0" y="0"/>
            <a:ext cx="12188825" cy="687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30188" y="-76200"/>
            <a:ext cx="12342812" cy="7315200"/>
          </a:xfrm>
        </p:spPr>
        <p:txBody>
          <a:bodyPr anchor="t"/>
          <a:lstStyle/>
          <a:p>
            <a:pPr>
              <a:lnSpc>
                <a:spcPts val="18900"/>
              </a:lnSpc>
            </a:pPr>
            <a:r>
              <a:rPr lang="en-US" sz="16600" dirty="0" smtClean="0">
                <a:solidFill>
                  <a:srgbClr val="FFFF00"/>
                </a:solidFill>
                <a:effectLst>
                  <a:glow rad="101600">
                    <a:srgbClr val="E26C02">
                      <a:alpha val="60000"/>
                    </a:srgbClr>
                  </a:glow>
                </a:effectLst>
              </a:rPr>
              <a:t> I Bless you</a:t>
            </a:r>
            <a:br>
              <a:rPr lang="en-US" sz="16600" dirty="0" smtClean="0">
                <a:solidFill>
                  <a:srgbClr val="FFFF00"/>
                </a:solidFill>
                <a:effectLst>
                  <a:glow rad="101600">
                    <a:srgbClr val="E26C02">
                      <a:alpha val="60000"/>
                    </a:srgbClr>
                  </a:glow>
                </a:effectLst>
              </a:rPr>
            </a:br>
            <a:r>
              <a:rPr lang="en-US" sz="16600" dirty="0" smtClean="0">
                <a:solidFill>
                  <a:srgbClr val="FFFF00"/>
                </a:solidFill>
                <a:effectLst>
                  <a:glow rad="101600">
                    <a:srgbClr val="E26C02">
                      <a:alpha val="60000"/>
                    </a:srgbClr>
                  </a:glow>
                </a:effectLst>
              </a:rPr>
              <a:t> </a:t>
            </a:r>
            <a:r>
              <a:rPr lang="en-US" sz="13800" dirty="0" smtClean="0">
                <a:solidFill>
                  <a:srgbClr val="FFFF00"/>
                </a:solidFill>
                <a:effectLst>
                  <a:glow rad="101600">
                    <a:srgbClr val="E26C02">
                      <a:alpha val="60000"/>
                    </a:srgbClr>
                  </a:glow>
                </a:effectLst>
              </a:rPr>
              <a:t>in Jesus</a:t>
            </a:r>
            <a:br>
              <a:rPr lang="en-US" sz="13800" dirty="0" smtClean="0">
                <a:solidFill>
                  <a:srgbClr val="FFFF00"/>
                </a:solidFill>
                <a:effectLst>
                  <a:glow rad="101600">
                    <a:srgbClr val="E26C02">
                      <a:alpha val="60000"/>
                    </a:srgbClr>
                  </a:glow>
                </a:effectLst>
              </a:rPr>
            </a:br>
            <a:r>
              <a:rPr lang="en-US" sz="13800" dirty="0" smtClean="0">
                <a:solidFill>
                  <a:srgbClr val="FFFF00"/>
                </a:solidFill>
                <a:effectLst>
                  <a:glow rad="101600">
                    <a:srgbClr val="E26C02">
                      <a:alpha val="60000"/>
                    </a:srgbClr>
                  </a:glow>
                </a:effectLst>
              </a:rPr>
              <a:t> Name! </a:t>
            </a:r>
            <a:r>
              <a:rPr lang="en-US" sz="8000" dirty="0" smtClean="0">
                <a:solidFill>
                  <a:srgbClr val="FFFF00"/>
                </a:solidFill>
                <a:effectLst>
                  <a:glow rad="101600">
                    <a:srgbClr val="E26C02">
                      <a:alpha val="60000"/>
                    </a:srgbClr>
                  </a:glow>
                </a:effectLst>
              </a:rPr>
              <a:t>Amen!</a:t>
            </a:r>
            <a:endParaRPr lang="en-US" sz="11500" dirty="0">
              <a:solidFill>
                <a:srgbClr val="FFFF00"/>
              </a:solidFill>
              <a:effectLst>
                <a:glow rad="101600">
                  <a:srgbClr val="E26C02">
                    <a:alpha val="60000"/>
                  </a:srgbClr>
                </a:glo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682995" y="6055320"/>
            <a:ext cx="250741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Eras Light ITC" panose="020B0402030504020804" pitchFamily="34" charset="0"/>
              </a:rPr>
              <a:t>The END</a:t>
            </a:r>
            <a:endParaRPr lang="en-US" sz="4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Eras Light ITC" panose="020B0402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66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b="70714"/>
          <a:stretch/>
        </p:blipFill>
        <p:spPr>
          <a:xfrm flipV="1">
            <a:off x="-1588" y="0"/>
            <a:ext cx="12188825" cy="76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12188825" cy="609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4288" y="-152400"/>
            <a:ext cx="12114212" cy="5422900"/>
          </a:xfrm>
        </p:spPr>
        <p:txBody>
          <a:bodyPr anchor="t"/>
          <a:lstStyle/>
          <a:p>
            <a:pPr algn="ctr">
              <a:lnSpc>
                <a:spcPct val="100000"/>
              </a:lnSpc>
            </a:pPr>
            <a:r>
              <a:rPr lang="en-US" sz="92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Declaration Prayers</a:t>
            </a:r>
            <a:r>
              <a:rPr lang="en-US" sz="88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/>
            </a:r>
            <a:br>
              <a:rPr lang="en-US" sz="88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en-US" sz="88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Proclaiming God’s Will</a:t>
            </a:r>
            <a:endParaRPr lang="en-US" sz="44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133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62" y="-152400"/>
            <a:ext cx="12114212" cy="6934200"/>
          </a:xfrm>
        </p:spPr>
        <p:txBody>
          <a:bodyPr anchor="t"/>
          <a:lstStyle/>
          <a:p>
            <a:pPr algn="r">
              <a:lnSpc>
                <a:spcPct val="100000"/>
              </a:lnSpc>
            </a:pPr>
            <a:r>
              <a:rPr lang="en-US" sz="138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May the Blood</a:t>
            </a:r>
            <a:r>
              <a:rPr lang="en-US" sz="115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/>
            </a:r>
            <a:br>
              <a:rPr lang="en-US" sz="115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en-US" sz="173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of Jesus</a:t>
            </a:r>
            <a:br>
              <a:rPr lang="en-US" sz="173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en-US" sz="14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cover you.</a:t>
            </a:r>
            <a:r>
              <a:rPr lang="en-US" sz="13800" dirty="0">
                <a:solidFill>
                  <a:prstClr val="white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/>
            </a:r>
            <a:br>
              <a:rPr lang="en-US" sz="13800" dirty="0">
                <a:solidFill>
                  <a:prstClr val="white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endParaRPr lang="en-US" sz="56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047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62" y="76200"/>
            <a:ext cx="12114212" cy="6705600"/>
          </a:xfrm>
        </p:spPr>
        <p:txBody>
          <a:bodyPr anchor="t"/>
          <a:lstStyle/>
          <a:p>
            <a:pPr algn="r">
              <a:lnSpc>
                <a:spcPts val="10700"/>
              </a:lnSpc>
            </a:pPr>
            <a:r>
              <a:rPr lang="en-US" sz="8000" dirty="0" smtClean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Declare Divine  Health</a:t>
            </a:r>
            <a:br>
              <a:rPr lang="en-US" sz="8000" dirty="0" smtClean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sz="9600" dirty="0" smtClean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for your body.</a:t>
            </a:r>
            <a:r>
              <a:rPr lang="en-US" sz="11500" dirty="0" smtClean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en-US" sz="11500" dirty="0" smtClean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sz="9600" dirty="0" smtClean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No sickness!</a:t>
            </a:r>
            <a:br>
              <a:rPr lang="en-US" sz="9600" dirty="0" smtClean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sz="9600" dirty="0" smtClean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 disease!</a:t>
            </a:r>
            <a:br>
              <a:rPr lang="en-US" sz="9600" dirty="0" smtClean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sz="9600" dirty="0" smtClean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No illness!     </a:t>
            </a:r>
            <a:r>
              <a:rPr lang="en-US" sz="100" dirty="0" smtClean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100" dirty="0">
              <a:ln w="0"/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0397379" y="5338665"/>
            <a:ext cx="1841164" cy="1576387"/>
            <a:chOff x="6170612" y="990600"/>
            <a:chExt cx="1841164" cy="157638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2992" l="0" r="9723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70612" y="990600"/>
              <a:ext cx="1841164" cy="157638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244314" y="1193529"/>
              <a:ext cx="1582484" cy="9541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 smtClean="0">
                  <a:ln w="0"/>
                  <a:solidFill>
                    <a:schemeClr val="accent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 Jesus</a:t>
              </a:r>
            </a:p>
            <a:p>
              <a:pPr algn="ctr"/>
              <a:r>
                <a:rPr lang="en-US" sz="2800" dirty="0" smtClean="0">
                  <a:ln w="0"/>
                  <a:solidFill>
                    <a:schemeClr val="accent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Name</a:t>
              </a:r>
              <a:endParaRPr lang="en-US" sz="2800" b="0" cap="none" spc="0" dirty="0">
                <a:ln w="0"/>
                <a:solidFill>
                  <a:schemeClr val="accent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463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62" y="76200"/>
            <a:ext cx="12114212" cy="6705600"/>
          </a:xfrm>
        </p:spPr>
        <p:txBody>
          <a:bodyPr anchor="t"/>
          <a:lstStyle/>
          <a:p>
            <a:pPr algn="ctr">
              <a:lnSpc>
                <a:spcPts val="10800"/>
              </a:lnSpc>
            </a:pPr>
            <a:r>
              <a:rPr lang="en-US" sz="9600" dirty="0">
                <a:solidFill>
                  <a:srgbClr val="C0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I </a:t>
            </a:r>
            <a:r>
              <a:rPr lang="en-US" sz="9600" dirty="0" smtClean="0">
                <a:solidFill>
                  <a:srgbClr val="C0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REBUKE any</a:t>
            </a:r>
            <a:br>
              <a:rPr lang="en-US" sz="9600" dirty="0" smtClean="0">
                <a:solidFill>
                  <a:srgbClr val="C0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</a:br>
            <a:r>
              <a:rPr lang="en-US" sz="8800" dirty="0" smtClean="0">
                <a:solidFill>
                  <a:srgbClr val="C0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devil or demon off you.</a:t>
            </a:r>
            <a:r>
              <a:rPr lang="en-US" sz="4400" dirty="0" smtClean="0">
                <a:solidFill>
                  <a:srgbClr val="C0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/>
            </a:r>
            <a:br>
              <a:rPr lang="en-US" sz="4400" dirty="0" smtClean="0">
                <a:solidFill>
                  <a:srgbClr val="C0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</a:br>
            <a:r>
              <a:rPr lang="en-US" sz="2000" dirty="0" smtClean="0">
                <a:solidFill>
                  <a:srgbClr val="C0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/>
            </a:r>
            <a:br>
              <a:rPr lang="en-US" sz="2000" dirty="0" smtClean="0">
                <a:solidFill>
                  <a:srgbClr val="C0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</a:br>
            <a:endParaRPr lang="en-US" sz="8000" dirty="0">
              <a:solidFill>
                <a:srgbClr val="C000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0812" y="2996148"/>
            <a:ext cx="11658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dirty="0">
                <a:solidFill>
                  <a:srgbClr val="C0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I </a:t>
            </a:r>
            <a:r>
              <a:rPr lang="en-US" sz="8000" dirty="0" smtClean="0">
                <a:solidFill>
                  <a:srgbClr val="C0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BREAK</a:t>
            </a:r>
            <a:br>
              <a:rPr lang="en-US" sz="8000" dirty="0" smtClean="0">
                <a:solidFill>
                  <a:srgbClr val="C0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</a:br>
            <a:r>
              <a:rPr lang="en-US" sz="8000" dirty="0" smtClean="0">
                <a:solidFill>
                  <a:srgbClr val="C0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any curse</a:t>
            </a:r>
            <a:br>
              <a:rPr lang="en-US" sz="8000" dirty="0" smtClean="0">
                <a:solidFill>
                  <a:srgbClr val="C0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</a:br>
            <a:r>
              <a:rPr lang="en-US" sz="8000" dirty="0" smtClean="0">
                <a:solidFill>
                  <a:srgbClr val="C0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or </a:t>
            </a:r>
            <a:r>
              <a:rPr lang="en-US" sz="8000" dirty="0">
                <a:solidFill>
                  <a:srgbClr val="C0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spell off you.</a:t>
            </a:r>
            <a:endParaRPr lang="en-US" sz="8000" dirty="0"/>
          </a:p>
        </p:txBody>
      </p:sp>
      <p:grpSp>
        <p:nvGrpSpPr>
          <p:cNvPr id="8" name="Group 7"/>
          <p:cNvGrpSpPr/>
          <p:nvPr/>
        </p:nvGrpSpPr>
        <p:grpSpPr>
          <a:xfrm>
            <a:off x="9904412" y="4876801"/>
            <a:ext cx="2334131" cy="2038252"/>
            <a:chOff x="6170612" y="990600"/>
            <a:chExt cx="1841164" cy="157638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2992" l="0" r="9723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70612" y="990600"/>
              <a:ext cx="1841164" cy="1576387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6269987" y="1193529"/>
              <a:ext cx="1560584" cy="92833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0" cap="none" spc="0" dirty="0" smtClean="0">
                  <a:ln w="0"/>
                  <a:solidFill>
                    <a:schemeClr val="accent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 Jesus</a:t>
              </a:r>
            </a:p>
            <a:p>
              <a:pPr algn="ctr"/>
              <a:r>
                <a:rPr lang="en-US" sz="3600" dirty="0" smtClean="0">
                  <a:ln w="0"/>
                  <a:solidFill>
                    <a:schemeClr val="accent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Name</a:t>
              </a:r>
              <a:endParaRPr lang="en-US" sz="3600" b="0" cap="none" spc="0" dirty="0">
                <a:ln w="0"/>
                <a:solidFill>
                  <a:schemeClr val="accent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614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62" y="-304800"/>
            <a:ext cx="12114212" cy="7086600"/>
          </a:xfrm>
        </p:spPr>
        <p:txBody>
          <a:bodyPr anchor="t"/>
          <a:lstStyle/>
          <a:p>
            <a:pPr>
              <a:lnSpc>
                <a:spcPts val="14000"/>
              </a:lnSpc>
            </a:pPr>
            <a:r>
              <a:rPr lang="en-US" sz="8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May God give you </a:t>
            </a:r>
            <a:r>
              <a:rPr lang="en-US" sz="1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Wisdom</a:t>
            </a:r>
            <a:r>
              <a:rPr lang="en-US" sz="8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</a:t>
            </a:r>
            <a:r>
              <a:rPr lang="en-US" sz="8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&amp; </a:t>
            </a:r>
            <a:r>
              <a:rPr lang="en-US" sz="1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Under-</a:t>
            </a:r>
            <a:br>
              <a:rPr lang="en-US" sz="1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</a:br>
            <a:r>
              <a:rPr lang="en-US" sz="1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standing.</a:t>
            </a:r>
            <a:endParaRPr lang="en-US" sz="88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904412" y="4876801"/>
            <a:ext cx="2334131" cy="2038252"/>
            <a:chOff x="6170612" y="990600"/>
            <a:chExt cx="1841164" cy="157638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2992" l="0" r="9723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70612" y="990600"/>
              <a:ext cx="1841164" cy="1576387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6269987" y="1193529"/>
              <a:ext cx="1560584" cy="92833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0" cap="none" spc="0" dirty="0" smtClean="0">
                  <a:ln w="0"/>
                  <a:solidFill>
                    <a:schemeClr val="accent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 Jesus</a:t>
              </a:r>
            </a:p>
            <a:p>
              <a:pPr algn="ctr"/>
              <a:r>
                <a:rPr lang="en-US" sz="3600" dirty="0" smtClean="0">
                  <a:ln w="0"/>
                  <a:solidFill>
                    <a:schemeClr val="accent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Name</a:t>
              </a:r>
              <a:endParaRPr lang="en-US" sz="3600" b="0" cap="none" spc="0" dirty="0">
                <a:ln w="0"/>
                <a:solidFill>
                  <a:schemeClr val="accent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221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2162175"/>
            <a:ext cx="12188823" cy="46958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b="90396"/>
          <a:stretch/>
        </p:blipFill>
        <p:spPr>
          <a:xfrm flipH="1" flipV="1">
            <a:off x="3102" y="0"/>
            <a:ext cx="12188823" cy="21709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62" y="-152400"/>
            <a:ext cx="12114212" cy="6934200"/>
          </a:xfrm>
        </p:spPr>
        <p:txBody>
          <a:bodyPr anchor="t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lnSpc>
                <a:spcPts val="13800"/>
              </a:lnSpc>
            </a:pPr>
            <a:r>
              <a:rPr lang="en-US" sz="9600" b="1" dirty="0" smtClean="0">
                <a:ln/>
                <a:solidFill>
                  <a:schemeClr val="accent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I </a:t>
            </a:r>
            <a:r>
              <a:rPr lang="en-US" sz="9600" b="1" dirty="0">
                <a:ln/>
                <a:solidFill>
                  <a:schemeClr val="accent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declare your whole </a:t>
            </a:r>
            <a:r>
              <a:rPr lang="en-US" sz="13800" b="1" dirty="0">
                <a:ln/>
                <a:solidFill>
                  <a:schemeClr val="accent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family </a:t>
            </a:r>
            <a:r>
              <a:rPr lang="en-US" sz="13800" b="1" dirty="0" smtClean="0">
                <a:ln/>
                <a:solidFill>
                  <a:schemeClr val="accent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will</a:t>
            </a:r>
            <a:r>
              <a:rPr lang="en-US" sz="9600" b="1" dirty="0" smtClean="0">
                <a:ln/>
                <a:solidFill>
                  <a:schemeClr val="accent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/>
            </a:r>
            <a:br>
              <a:rPr lang="en-US" sz="9600" b="1" dirty="0" smtClean="0">
                <a:ln/>
                <a:solidFill>
                  <a:schemeClr val="accent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</a:br>
            <a:r>
              <a:rPr lang="en-US" sz="13800" b="1" dirty="0" smtClean="0">
                <a:ln/>
                <a:solidFill>
                  <a:schemeClr val="accent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be</a:t>
            </a:r>
            <a:r>
              <a:rPr lang="en-US" sz="11500" b="1" dirty="0" smtClean="0">
                <a:ln/>
                <a:solidFill>
                  <a:schemeClr val="accent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/>
            </a:r>
            <a:br>
              <a:rPr lang="en-US" sz="11500" b="1" dirty="0" smtClean="0">
                <a:ln/>
                <a:solidFill>
                  <a:schemeClr val="accent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</a:br>
            <a:r>
              <a:rPr lang="en-US" sz="13800" b="1" dirty="0" smtClean="0">
                <a:ln/>
                <a:solidFill>
                  <a:schemeClr val="accent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saved!</a:t>
            </a:r>
            <a:endParaRPr lang="en-US" sz="11500" b="1" dirty="0">
              <a:ln/>
              <a:solidFill>
                <a:schemeClr val="accent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0397379" y="5338665"/>
            <a:ext cx="1841164" cy="1576387"/>
            <a:chOff x="6170612" y="990600"/>
            <a:chExt cx="1841164" cy="157638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2992" l="0" r="9723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70612" y="990600"/>
              <a:ext cx="1841164" cy="157638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244314" y="1193529"/>
              <a:ext cx="1582484" cy="9541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 smtClean="0">
                  <a:ln w="0"/>
                  <a:solidFill>
                    <a:schemeClr val="accent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 Jesus</a:t>
              </a:r>
            </a:p>
            <a:p>
              <a:pPr algn="ctr"/>
              <a:r>
                <a:rPr lang="en-US" sz="2800" dirty="0" smtClean="0">
                  <a:ln w="0"/>
                  <a:solidFill>
                    <a:schemeClr val="accent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Name</a:t>
              </a:r>
              <a:endParaRPr lang="en-US" sz="2800" b="0" cap="none" spc="0" dirty="0">
                <a:ln w="0"/>
                <a:solidFill>
                  <a:schemeClr val="accent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34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5000" b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62" y="76200"/>
            <a:ext cx="12114212" cy="6705600"/>
          </a:xfrm>
        </p:spPr>
        <p:txBody>
          <a:bodyPr anchor="t"/>
          <a:lstStyle/>
          <a:p>
            <a:pPr algn="ctr">
              <a:lnSpc>
                <a:spcPct val="100000"/>
              </a:lnSpc>
            </a:pPr>
            <a:r>
              <a:rPr lang="en-US" sz="138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 </a:t>
            </a:r>
            <a:r>
              <a:rPr lang="en-US" sz="138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declare you will overcome the world</a:t>
            </a:r>
            <a:r>
              <a:rPr lang="en-US" sz="138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.</a:t>
            </a:r>
            <a:endParaRPr lang="en-US" sz="138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0397379" y="5338665"/>
            <a:ext cx="1841164" cy="1576387"/>
            <a:chOff x="6170612" y="990600"/>
            <a:chExt cx="1841164" cy="157638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2992" l="0" r="9723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70612" y="990600"/>
              <a:ext cx="1841164" cy="157638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244314" y="1193529"/>
              <a:ext cx="1582484" cy="9541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 smtClean="0">
                  <a:ln w="0"/>
                  <a:solidFill>
                    <a:schemeClr val="accent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 Jesus</a:t>
              </a:r>
            </a:p>
            <a:p>
              <a:pPr algn="ctr"/>
              <a:r>
                <a:rPr lang="en-US" sz="2800" dirty="0" smtClean="0">
                  <a:ln w="0"/>
                  <a:solidFill>
                    <a:schemeClr val="accent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Name</a:t>
              </a:r>
              <a:endParaRPr lang="en-US" sz="2800" b="0" cap="none" spc="0" dirty="0">
                <a:ln w="0"/>
                <a:solidFill>
                  <a:schemeClr val="accent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543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62820"/>
          <a:stretch/>
        </p:blipFill>
        <p:spPr>
          <a:xfrm flipV="1">
            <a:off x="-1588" y="1"/>
            <a:ext cx="12195923" cy="2514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098" y="2495550"/>
            <a:ext cx="12195923" cy="4362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62" y="-152400"/>
            <a:ext cx="12114212" cy="6934200"/>
          </a:xfrm>
        </p:spPr>
        <p:txBody>
          <a:bodyPr anchor="t"/>
          <a:lstStyle/>
          <a:p>
            <a:pPr algn="ctr">
              <a:lnSpc>
                <a:spcPts val="12100"/>
              </a:lnSpc>
            </a:pPr>
            <a:r>
              <a:rPr lang="en-US" sz="10900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I </a:t>
            </a:r>
            <a:r>
              <a:rPr lang="en-US" sz="10900" dirty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declare you shall </a:t>
            </a:r>
            <a:r>
              <a:rPr lang="en-US" sz="12500" dirty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fulfill your </a:t>
            </a:r>
            <a:r>
              <a:rPr lang="en-US" sz="12500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God</a:t>
            </a:r>
            <a:br>
              <a:rPr lang="en-US" sz="12500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</a:br>
            <a:r>
              <a:rPr lang="en-US" sz="13000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Given </a:t>
            </a:r>
            <a:r>
              <a:rPr lang="en-US" sz="13000" dirty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Destiny.</a:t>
            </a:r>
            <a:br>
              <a:rPr lang="en-US" sz="13000" dirty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</a:br>
            <a:endParaRPr lang="en-US" sz="13000" dirty="0">
              <a:solidFill>
                <a:schemeClr val="accent1">
                  <a:lumMod val="5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437812" y="5333999"/>
            <a:ext cx="1800731" cy="1581053"/>
            <a:chOff x="6170612" y="990600"/>
            <a:chExt cx="1841164" cy="157638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2992" l="0" r="9723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70612" y="990600"/>
              <a:ext cx="1841164" cy="1576387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6226548" y="1193529"/>
              <a:ext cx="1618016" cy="9512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 smtClean="0">
                  <a:ln w="0"/>
                  <a:solidFill>
                    <a:schemeClr val="accent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 Jesus</a:t>
              </a:r>
            </a:p>
            <a:p>
              <a:pPr algn="ctr"/>
              <a:r>
                <a:rPr lang="en-US" sz="2800" dirty="0" smtClean="0">
                  <a:ln w="0"/>
                  <a:solidFill>
                    <a:schemeClr val="accent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Name</a:t>
              </a:r>
              <a:endParaRPr lang="en-US" sz="2800" b="0" cap="none" spc="0" dirty="0">
                <a:ln w="0"/>
                <a:solidFill>
                  <a:schemeClr val="accent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535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6000" b="15908"/>
          <a:stretch/>
        </p:blipFill>
        <p:spPr>
          <a:xfrm>
            <a:off x="5180012" y="7772400"/>
            <a:ext cx="7466012" cy="49827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62" y="-76200"/>
            <a:ext cx="12114212" cy="7010400"/>
          </a:xfrm>
          <a:effectLst>
            <a:glow rad="63500">
              <a:schemeClr val="accent1"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t"/>
          <a:lstStyle/>
          <a:p>
            <a:pPr algn="ctr">
              <a:lnSpc>
                <a:spcPts val="11100"/>
              </a:lnSpc>
            </a:pPr>
            <a:r>
              <a:rPr lang="en-US" sz="8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85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 </a:t>
            </a:r>
            <a:r>
              <a:rPr lang="en-US" sz="8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declare you </a:t>
            </a:r>
            <a:r>
              <a:rPr lang="en-US" sz="85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shall</a:t>
            </a:r>
            <a:r>
              <a:rPr lang="en-US" sz="8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/>
            </a:r>
            <a:br>
              <a:rPr lang="en-US" sz="8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n-US" sz="115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Live  Holy</a:t>
            </a:r>
            <a:r>
              <a:rPr lang="en-US" sz="115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, </a:t>
            </a:r>
            <a:r>
              <a:rPr lang="en-US" sz="115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8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&amp;</a:t>
            </a:r>
            <a:r>
              <a:rPr lang="en-US" sz="115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/>
            </a:r>
            <a:br>
              <a:rPr lang="en-US" sz="115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n-US" sz="10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know </a:t>
            </a:r>
            <a:r>
              <a:rPr lang="en-US" sz="1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</a:t>
            </a:r>
            <a:r>
              <a:rPr lang="en-US" sz="10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od’s </a:t>
            </a:r>
            <a:r>
              <a:rPr lang="en-US" sz="10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Word, </a:t>
            </a:r>
            <a:endParaRPr lang="en-US" sz="10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0437812" y="5333999"/>
            <a:ext cx="1800731" cy="1581053"/>
            <a:chOff x="6170612" y="990600"/>
            <a:chExt cx="1841164" cy="157638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2992" l="0" r="9723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70612" y="990600"/>
              <a:ext cx="1841164" cy="157638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226548" y="1193529"/>
              <a:ext cx="1618016" cy="9512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 smtClean="0">
                  <a:ln w="0"/>
                  <a:solidFill>
                    <a:schemeClr val="accent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 Jesus</a:t>
              </a:r>
            </a:p>
            <a:p>
              <a:pPr algn="ctr"/>
              <a:r>
                <a:rPr lang="en-US" sz="2800" dirty="0" smtClean="0">
                  <a:ln w="0"/>
                  <a:solidFill>
                    <a:schemeClr val="accent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Name</a:t>
              </a:r>
              <a:endParaRPr lang="en-US" sz="2800" b="0" cap="none" spc="0" dirty="0">
                <a:ln w="0"/>
                <a:solidFill>
                  <a:schemeClr val="accent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940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oodgrain 16x9">
  <a:themeElements>
    <a:clrScheme name="Woodgrain_16x9">
      <a:dk1>
        <a:sysClr val="windowText" lastClr="000000"/>
      </a:dk1>
      <a:lt1>
        <a:sysClr val="window" lastClr="FFFFFF"/>
      </a:lt1>
      <a:dk2>
        <a:srgbClr val="90B365"/>
      </a:dk2>
      <a:lt2>
        <a:srgbClr val="EEECE1"/>
      </a:lt2>
      <a:accent1>
        <a:srgbClr val="4283D2"/>
      </a:accent1>
      <a:accent2>
        <a:srgbClr val="6E9D35"/>
      </a:accent2>
      <a:accent3>
        <a:srgbClr val="DE6742"/>
      </a:accent3>
      <a:accent4>
        <a:srgbClr val="8F73DF"/>
      </a:accent4>
      <a:accent5>
        <a:srgbClr val="CB991B"/>
      </a:accent5>
      <a:accent6>
        <a:srgbClr val="7F7F7F"/>
      </a:accent6>
      <a:hlink>
        <a:srgbClr val="90B365"/>
      </a:hlink>
      <a:folHlink>
        <a:srgbClr val="7F7F7F"/>
      </a:folHlink>
    </a:clrScheme>
    <a:fontScheme name="Century">
      <a:majorFont>
        <a:latin typeface="Century"/>
        <a:ea typeface=""/>
        <a:cs typeface=""/>
      </a:majorFont>
      <a:minorFont>
        <a:latin typeface="Century"/>
        <a:ea typeface=""/>
        <a:cs typeface="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Woodgrain_16x9">
      <a:dk1>
        <a:sysClr val="windowText" lastClr="000000"/>
      </a:dk1>
      <a:lt1>
        <a:sysClr val="window" lastClr="FFFFFF"/>
      </a:lt1>
      <a:dk2>
        <a:srgbClr val="90B365"/>
      </a:dk2>
      <a:lt2>
        <a:srgbClr val="EEECE1"/>
      </a:lt2>
      <a:accent1>
        <a:srgbClr val="4283D2"/>
      </a:accent1>
      <a:accent2>
        <a:srgbClr val="6E9D35"/>
      </a:accent2>
      <a:accent3>
        <a:srgbClr val="DE6742"/>
      </a:accent3>
      <a:accent4>
        <a:srgbClr val="8F73DF"/>
      </a:accent4>
      <a:accent5>
        <a:srgbClr val="CB991B"/>
      </a:accent5>
      <a:accent6>
        <a:srgbClr val="7F7F7F"/>
      </a:accent6>
      <a:hlink>
        <a:srgbClr val="90B365"/>
      </a:hlink>
      <a:folHlink>
        <a:srgbClr val="7F7F7F"/>
      </a:folHlink>
    </a:clrScheme>
    <a:fontScheme name="Century">
      <a:majorFont>
        <a:latin typeface="Century"/>
        <a:ea typeface=""/>
        <a:cs typeface=""/>
      </a:majorFont>
      <a:minorFont>
        <a:latin typeface="Century"/>
        <a:ea typeface=""/>
        <a:cs typeface="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Woodgrain_16x9">
      <a:dk1>
        <a:sysClr val="windowText" lastClr="000000"/>
      </a:dk1>
      <a:lt1>
        <a:sysClr val="window" lastClr="FFFFFF"/>
      </a:lt1>
      <a:dk2>
        <a:srgbClr val="90B365"/>
      </a:dk2>
      <a:lt2>
        <a:srgbClr val="EEECE1"/>
      </a:lt2>
      <a:accent1>
        <a:srgbClr val="4283D2"/>
      </a:accent1>
      <a:accent2>
        <a:srgbClr val="6E9D35"/>
      </a:accent2>
      <a:accent3>
        <a:srgbClr val="DE6742"/>
      </a:accent3>
      <a:accent4>
        <a:srgbClr val="8F73DF"/>
      </a:accent4>
      <a:accent5>
        <a:srgbClr val="CB991B"/>
      </a:accent5>
      <a:accent6>
        <a:srgbClr val="7F7F7F"/>
      </a:accent6>
      <a:hlink>
        <a:srgbClr val="90B365"/>
      </a:hlink>
      <a:folHlink>
        <a:srgbClr val="7F7F7F"/>
      </a:folHlink>
    </a:clrScheme>
    <a:fontScheme name="Century">
      <a:majorFont>
        <a:latin typeface="Century"/>
        <a:ea typeface=""/>
        <a:cs typeface=""/>
      </a:majorFont>
      <a:minorFont>
        <a:latin typeface="Century"/>
        <a:ea typeface=""/>
        <a:cs typeface="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3C20563B-C646-42AF-9D0D-76DF086793C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Woodgrain nature presentation (widescreen)</Template>
  <TotalTime>0</TotalTime>
  <Words>128</Words>
  <Application>Microsoft Office PowerPoint</Application>
  <PresentationFormat>Custom</PresentationFormat>
  <Paragraphs>37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Cooper Black</vt:lpstr>
      <vt:lpstr>Century</vt:lpstr>
      <vt:lpstr>Eras Light ITC</vt:lpstr>
      <vt:lpstr>Arial</vt:lpstr>
      <vt:lpstr>Woodgrain 16x9</vt:lpstr>
      <vt:lpstr>Declaration Prayers: Proclaiming God’s Will</vt:lpstr>
      <vt:lpstr>May the Blood of Jesus  cover you. </vt:lpstr>
      <vt:lpstr>I Declare Divine  Health for your body.  No sickness! No disease!   No illness!     .</vt:lpstr>
      <vt:lpstr>I REBUKE any devil or demon off you.  </vt:lpstr>
      <vt:lpstr>May God give you Wisdom &amp; Under- standing.</vt:lpstr>
      <vt:lpstr>I declare your whole family will be saved!</vt:lpstr>
      <vt:lpstr>I declare you will overcome the world.</vt:lpstr>
      <vt:lpstr>I declare you shall fulfill your God Given Destiny. </vt:lpstr>
      <vt:lpstr> I declare you shall Live  Holy,  &amp; know God’s Word, </vt:lpstr>
      <vt:lpstr>I declare you shall Avoid all the Traps of the    devil</vt:lpstr>
      <vt:lpstr> I declare you shall have the Fruit of the Spirit. You shall have   Love,   Joy,   Peace, Patience, Kindness, Goodness, Faithfulness,  Gentleness &amp; Self   -Control</vt:lpstr>
      <vt:lpstr>I declare you shall lead many people  to Jesus Christ</vt:lpstr>
      <vt:lpstr>       May you be            Fruitful &amp;                  Successful.  </vt:lpstr>
      <vt:lpstr>The Lord Bless you &amp; Keep you</vt:lpstr>
      <vt:lpstr>The Lord make His face shine on you, and be gracious to you.</vt:lpstr>
      <vt:lpstr>The Lord turn His face toward you, and give you peace.</vt:lpstr>
      <vt:lpstr> I Bless you  in Jesus  Name! Amen!</vt:lpstr>
      <vt:lpstr>Declaration Prayers Proclaiming God’s Will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Delcaration Prayers</dc:title>
  <dc:creator/>
  <cp:keywords>Declare</cp:keywords>
  <cp:lastModifiedBy/>
  <cp:revision>1</cp:revision>
  <dcterms:created xsi:type="dcterms:W3CDTF">2013-08-11T14:48:08Z</dcterms:created>
  <dcterms:modified xsi:type="dcterms:W3CDTF">2014-03-16T01:34:05Z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TC028011159991</vt:lpwstr>
  </property>
</Properties>
</file>